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embeddedFontLst>
    <p:embeddedFont>
      <p:font typeface="等线" panose="020B0503020204020204" pitchFamily="2" charset="-122"/>
      <p:bold r:id="rId1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4F4C"/>
    <a:srgbClr val="B3B2B0"/>
    <a:srgbClr val="180B13"/>
    <a:srgbClr val="140B5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150121"/>
            <a:ext cx="12192000" cy="4557757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68424AD-773D-4AA9-8EB5-0D211719D18B}"/>
              </a:ext>
            </a:extLst>
          </p:cNvPr>
          <p:cNvSpPr/>
          <p:nvPr/>
        </p:nvSpPr>
        <p:spPr>
          <a:xfrm>
            <a:off x="4993341" y="2994212"/>
            <a:ext cx="2151530" cy="60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9B8826-458A-4400-B851-177996C30E88}"/>
              </a:ext>
            </a:extLst>
          </p:cNvPr>
          <p:cNvSpPr txBox="1"/>
          <p:nvPr/>
        </p:nvSpPr>
        <p:spPr>
          <a:xfrm>
            <a:off x="5109883" y="2957481"/>
            <a:ext cx="4715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Melon Fashion Group</a:t>
            </a:r>
            <a:endParaRPr lang="ru-RU" sz="36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1228892"/>
            <a:ext cx="12192000" cy="4400215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833EFC-A52B-4602-BF37-E33238020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650" y="3241148"/>
            <a:ext cx="625475" cy="3757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4B4F09A-8552-4522-931E-E644AA0A58A5}"/>
              </a:ext>
            </a:extLst>
          </p:cNvPr>
          <p:cNvSpPr txBox="1"/>
          <p:nvPr/>
        </p:nvSpPr>
        <p:spPr>
          <a:xfrm>
            <a:off x="6291263" y="3241148"/>
            <a:ext cx="51419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dirty="0">
                <a:solidFill>
                  <a:srgbClr val="534F4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маг-на</a:t>
            </a:r>
            <a:endParaRPr lang="ru-RU" dirty="0">
              <a:solidFill>
                <a:srgbClr val="534F4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98847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8077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705919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7512498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3BB67CF-4320-43E0-9399-AEC6DE15B672}"/>
              </a:ext>
            </a:extLst>
          </p:cNvPr>
          <p:cNvSpPr/>
          <p:nvPr/>
        </p:nvSpPr>
        <p:spPr>
          <a:xfrm>
            <a:off x="1970741" y="5115112"/>
            <a:ext cx="2151530" cy="60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2F9C09-8B86-4164-8A38-66A251FCD116}"/>
              </a:ext>
            </a:extLst>
          </p:cNvPr>
          <p:cNvSpPr txBox="1"/>
          <p:nvPr/>
        </p:nvSpPr>
        <p:spPr>
          <a:xfrm>
            <a:off x="1911210" y="5254296"/>
            <a:ext cx="4715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Melon Fashion Group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DA8AD48-BFB8-44B8-839C-2BF5AB440919}"/>
              </a:ext>
            </a:extLst>
          </p:cNvPr>
          <p:cNvSpPr/>
          <p:nvPr/>
        </p:nvSpPr>
        <p:spPr>
          <a:xfrm>
            <a:off x="6166223" y="6459927"/>
            <a:ext cx="835212" cy="60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64160"/>
            <a:ext cx="12192000" cy="6729680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A7CCD48-947A-4F6D-A38F-B80F469D60F7}"/>
              </a:ext>
            </a:extLst>
          </p:cNvPr>
          <p:cNvSpPr/>
          <p:nvPr/>
        </p:nvSpPr>
        <p:spPr>
          <a:xfrm>
            <a:off x="1675466" y="4800787"/>
            <a:ext cx="2151530" cy="60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8C6A835-98E4-4955-A693-6EBC5F415F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5466" y="4968240"/>
            <a:ext cx="2591734" cy="51834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577033"/>
            <a:ext cx="12192000" cy="570393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690375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01DE222-9330-4431-935C-BE8C2C9A3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0419" y="4831080"/>
            <a:ext cx="1624965" cy="60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BAEDE97-40E8-4236-AFBB-AA02C58C3CF3}"/>
              </a:ext>
            </a:extLst>
          </p:cNvPr>
          <p:cNvSpPr txBox="1"/>
          <p:nvPr/>
        </p:nvSpPr>
        <p:spPr>
          <a:xfrm>
            <a:off x="7924800" y="5033248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534F4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MFG</a:t>
            </a:r>
            <a:endParaRPr lang="ru-RU" sz="2400" dirty="0">
              <a:solidFill>
                <a:srgbClr val="534F4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0" y="0"/>
            <a:ext cx="12192000" cy="750179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B036739-6AC9-40C7-81B3-BA37524E1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675" y="1179286"/>
            <a:ext cx="1627868" cy="60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E097E24-6678-4B8A-BB3F-EE3BB16AF065}"/>
              </a:ext>
            </a:extLst>
          </p:cNvPr>
          <p:cNvSpPr txBox="1"/>
          <p:nvPr/>
        </p:nvSpPr>
        <p:spPr>
          <a:xfrm>
            <a:off x="2728687" y="1204111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0" dirty="0">
                <a:solidFill>
                  <a:srgbClr val="534F4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MFG</a:t>
            </a:r>
            <a:endParaRPr lang="ru-RU" sz="2400" dirty="0">
              <a:solidFill>
                <a:srgbClr val="534F4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7DCEC6"/>
      </a:accent1>
      <a:accent2>
        <a:srgbClr val="A1F7BF"/>
      </a:accent2>
      <a:accent3>
        <a:srgbClr val="CDFDE7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9</Words>
  <Application>Microsoft Office PowerPoint</Application>
  <PresentationFormat>Широкоэкранный</PresentationFormat>
  <Paragraphs>5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等线</vt:lpstr>
      <vt:lpstr>Arial</vt:lpstr>
      <vt:lpstr>Times New Roman</vt:lpstr>
      <vt:lpstr>Office 主题​​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о О</cp:lastModifiedBy>
  <cp:revision>3</cp:revision>
  <dcterms:modified xsi:type="dcterms:W3CDTF">2026-01-02T13:34:35Z</dcterms:modified>
</cp:coreProperties>
</file>